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98" r:id="rId7"/>
    <p:sldId id="282" r:id="rId8"/>
    <p:sldId id="271" r:id="rId9"/>
    <p:sldId id="284" r:id="rId10"/>
    <p:sldId id="285" r:id="rId11"/>
    <p:sldId id="263" r:id="rId12"/>
    <p:sldId id="283" r:id="rId13"/>
    <p:sldId id="286" r:id="rId14"/>
    <p:sldId id="281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18369-29AC-46F1-B3D6-14C3ADFE92DC}" v="277" dt="2018-09-02T11:39:40.948"/>
    <p1510:client id="{D6966762-5EC3-C140-9290-51D4F7BA8DB9}" v="24" dt="2018-09-02T02:06:34.662"/>
    <p1510:client id="{F2AC93B4-08E7-483D-BE3D-7C32FBB232C6}" v="12" dt="2018-09-02T12:00:53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Miles" userId="f3cf26ee-3309-49b5-975e-421ab833b90a" providerId="ADAL" clId="{D6966762-5EC3-C140-9290-51D4F7BA8DB9}"/>
    <pc:docChg chg="modSld">
      <pc:chgData name="Sam Miles" userId="f3cf26ee-3309-49b5-975e-421ab833b90a" providerId="ADAL" clId="{D6966762-5EC3-C140-9290-51D4F7BA8DB9}" dt="2018-09-02T02:06:34.662" v="23" actId="27696"/>
      <pc:docMkLst>
        <pc:docMk/>
      </pc:docMkLst>
      <pc:sldChg chg="addAnim modAnim">
        <pc:chgData name="Sam Miles" userId="f3cf26ee-3309-49b5-975e-421ab833b90a" providerId="ADAL" clId="{D6966762-5EC3-C140-9290-51D4F7BA8DB9}" dt="2018-09-02T01:57:01.721" v="9" actId="27701"/>
        <pc:sldMkLst>
          <pc:docMk/>
          <pc:sldMk cId="3199794388" sldId="257"/>
        </pc:sldMkLst>
      </pc:sldChg>
      <pc:sldChg chg="addSp modSp addAnim">
        <pc:chgData name="Sam Miles" userId="f3cf26ee-3309-49b5-975e-421ab833b90a" providerId="ADAL" clId="{D6966762-5EC3-C140-9290-51D4F7BA8DB9}" dt="2018-09-02T02:03:11.147" v="13" actId="27696"/>
        <pc:sldMkLst>
          <pc:docMk/>
          <pc:sldMk cId="869103096" sldId="263"/>
        </pc:sldMkLst>
        <pc:picChg chg="add mod">
          <ac:chgData name="Sam Miles" userId="f3cf26ee-3309-49b5-975e-421ab833b90a" providerId="ADAL" clId="{D6966762-5EC3-C140-9290-51D4F7BA8DB9}" dt="2018-09-01T21:49:41.718" v="2" actId="1076"/>
          <ac:picMkLst>
            <pc:docMk/>
            <pc:sldMk cId="869103096" sldId="263"/>
            <ac:picMk id="2" creationId="{8F80D3EC-2667-BD42-895A-21D49CC48935}"/>
          </ac:picMkLst>
        </pc:picChg>
      </pc:sldChg>
      <pc:sldChg chg="addAnim modAnim">
        <pc:chgData name="Sam Miles" userId="f3cf26ee-3309-49b5-975e-421ab833b90a" providerId="ADAL" clId="{D6966762-5EC3-C140-9290-51D4F7BA8DB9}" dt="2018-09-02T01:56:18.920" v="7" actId="27696"/>
        <pc:sldMkLst>
          <pc:docMk/>
          <pc:sldMk cId="1259170871" sldId="282"/>
        </pc:sldMkLst>
      </pc:sldChg>
      <pc:sldChg chg="addAnim modAnim">
        <pc:chgData name="Sam Miles" userId="f3cf26ee-3309-49b5-975e-421ab833b90a" providerId="ADAL" clId="{D6966762-5EC3-C140-9290-51D4F7BA8DB9}" dt="2018-09-02T02:03:43.577" v="16" actId="27696"/>
        <pc:sldMkLst>
          <pc:docMk/>
          <pc:sldMk cId="2167196990" sldId="283"/>
        </pc:sldMkLst>
      </pc:sldChg>
      <pc:sldChg chg="addAnim">
        <pc:chgData name="Sam Miles" userId="f3cf26ee-3309-49b5-975e-421ab833b90a" providerId="ADAL" clId="{D6966762-5EC3-C140-9290-51D4F7BA8DB9}" dt="2018-09-02T01:57:39.957" v="10" actId="27696"/>
        <pc:sldMkLst>
          <pc:docMk/>
          <pc:sldMk cId="3436880446" sldId="284"/>
        </pc:sldMkLst>
      </pc:sldChg>
      <pc:sldChg chg="addAnim">
        <pc:chgData name="Sam Miles" userId="f3cf26ee-3309-49b5-975e-421ab833b90a" providerId="ADAL" clId="{D6966762-5EC3-C140-9290-51D4F7BA8DB9}" dt="2018-09-02T02:02:12.032" v="11" actId="27696"/>
        <pc:sldMkLst>
          <pc:docMk/>
          <pc:sldMk cId="3393926954" sldId="285"/>
        </pc:sldMkLst>
      </pc:sldChg>
      <pc:sldChg chg="addAnim modAnim">
        <pc:chgData name="Sam Miles" userId="f3cf26ee-3309-49b5-975e-421ab833b90a" providerId="ADAL" clId="{D6966762-5EC3-C140-9290-51D4F7BA8DB9}" dt="2018-09-02T02:04:19.460" v="18" actId="27701"/>
        <pc:sldMkLst>
          <pc:docMk/>
          <pc:sldMk cId="2371215307" sldId="286"/>
        </pc:sldMkLst>
      </pc:sldChg>
      <pc:sldChg chg="addAnim">
        <pc:chgData name="Sam Miles" userId="f3cf26ee-3309-49b5-975e-421ab833b90a" providerId="ADAL" clId="{D6966762-5EC3-C140-9290-51D4F7BA8DB9}" dt="2018-09-02T02:04:53.649" v="19" actId="27696"/>
        <pc:sldMkLst>
          <pc:docMk/>
          <pc:sldMk cId="3788479029" sldId="287"/>
        </pc:sldMkLst>
      </pc:sldChg>
      <pc:sldChg chg="addAnim">
        <pc:chgData name="Sam Miles" userId="f3cf26ee-3309-49b5-975e-421ab833b90a" providerId="ADAL" clId="{D6966762-5EC3-C140-9290-51D4F7BA8DB9}" dt="2018-09-02T02:05:16.058" v="20" actId="27696"/>
        <pc:sldMkLst>
          <pc:docMk/>
          <pc:sldMk cId="730640919" sldId="289"/>
        </pc:sldMkLst>
      </pc:sldChg>
      <pc:sldChg chg="addAnim">
        <pc:chgData name="Sam Miles" userId="f3cf26ee-3309-49b5-975e-421ab833b90a" providerId="ADAL" clId="{D6966762-5EC3-C140-9290-51D4F7BA8DB9}" dt="2018-09-02T02:05:38.981" v="21" actId="27696"/>
        <pc:sldMkLst>
          <pc:docMk/>
          <pc:sldMk cId="2835829441" sldId="290"/>
        </pc:sldMkLst>
      </pc:sldChg>
      <pc:sldChg chg="addAnim">
        <pc:chgData name="Sam Miles" userId="f3cf26ee-3309-49b5-975e-421ab833b90a" providerId="ADAL" clId="{D6966762-5EC3-C140-9290-51D4F7BA8DB9}" dt="2018-09-02T02:06:06.580" v="22" actId="27696"/>
        <pc:sldMkLst>
          <pc:docMk/>
          <pc:sldMk cId="157031068" sldId="293"/>
        </pc:sldMkLst>
      </pc:sldChg>
      <pc:sldChg chg="addAnim">
        <pc:chgData name="Sam Miles" userId="f3cf26ee-3309-49b5-975e-421ab833b90a" providerId="ADAL" clId="{D6966762-5EC3-C140-9290-51D4F7BA8DB9}" dt="2018-09-02T02:06:34.662" v="23" actId="27696"/>
        <pc:sldMkLst>
          <pc:docMk/>
          <pc:sldMk cId="3561004591" sldId="294"/>
        </pc:sldMkLst>
      </pc:sldChg>
    </pc:docChg>
  </pc:docChgLst>
  <pc:docChgLst>
    <pc:chgData name="Sam Miles" userId="f3cf26ee-3309-49b5-975e-421ab833b90a" providerId="ADAL" clId="{292CF00A-1A3E-4AEF-9399-8BBCDEE38FDD}"/>
    <pc:docChg chg="custSel delSld modSld sldOrd">
      <pc:chgData name="Sam Miles" userId="f3cf26ee-3309-49b5-975e-421ab833b90a" providerId="ADAL" clId="{292CF00A-1A3E-4AEF-9399-8BBCDEE38FDD}" dt="2018-09-01T22:03:01.372" v="221" actId="20577"/>
      <pc:docMkLst>
        <pc:docMk/>
      </pc:docMkLst>
      <pc:sldChg chg="modSp">
        <pc:chgData name="Sam Miles" userId="f3cf26ee-3309-49b5-975e-421ab833b90a" providerId="ADAL" clId="{292CF00A-1A3E-4AEF-9399-8BBCDEE38FDD}" dt="2018-08-31T19:35:21.732" v="6" actId="113"/>
        <pc:sldMkLst>
          <pc:docMk/>
          <pc:sldMk cId="3199794388" sldId="257"/>
        </pc:sldMkLst>
        <pc:spChg chg="mod">
          <ac:chgData name="Sam Miles" userId="f3cf26ee-3309-49b5-975e-421ab833b90a" providerId="ADAL" clId="{292CF00A-1A3E-4AEF-9399-8BBCDEE38FDD}" dt="2018-08-31T19:35:21.732" v="6" actId="113"/>
          <ac:spMkLst>
            <pc:docMk/>
            <pc:sldMk cId="3199794388" sldId="257"/>
            <ac:spMk id="3" creationId="{810EF50F-2073-4F58-BAB1-3F44A7DE665C}"/>
          </ac:spMkLst>
        </pc:spChg>
      </pc:sldChg>
      <pc:sldChg chg="addSp delSp modSp">
        <pc:chgData name="Sam Miles" userId="f3cf26ee-3309-49b5-975e-421ab833b90a" providerId="ADAL" clId="{292CF00A-1A3E-4AEF-9399-8BBCDEE38FDD}" dt="2018-09-01T21:53:42.491" v="111" actId="1076"/>
        <pc:sldMkLst>
          <pc:docMk/>
          <pc:sldMk cId="869103096" sldId="263"/>
        </pc:sldMkLst>
        <pc:spChg chg="del mod">
          <ac:chgData name="Sam Miles" userId="f3cf26ee-3309-49b5-975e-421ab833b90a" providerId="ADAL" clId="{292CF00A-1A3E-4AEF-9399-8BBCDEE38FDD}" dt="2018-09-01T21:46:15.074" v="62" actId="478"/>
          <ac:spMkLst>
            <pc:docMk/>
            <pc:sldMk cId="869103096" sldId="263"/>
            <ac:spMk id="3" creationId="{D344934E-F918-4E8C-89CE-1CB85BC197B8}"/>
          </ac:spMkLst>
        </pc:spChg>
        <pc:spChg chg="add del mod">
          <ac:chgData name="Sam Miles" userId="f3cf26ee-3309-49b5-975e-421ab833b90a" providerId="ADAL" clId="{292CF00A-1A3E-4AEF-9399-8BBCDEE38FDD}" dt="2018-09-01T21:46:17.474" v="63" actId="478"/>
          <ac:spMkLst>
            <pc:docMk/>
            <pc:sldMk cId="869103096" sldId="263"/>
            <ac:spMk id="4" creationId="{658C968B-6B56-41EF-BC5A-FC9C98972E6E}"/>
          </ac:spMkLst>
        </pc:spChg>
        <pc:spChg chg="add del mod">
          <ac:chgData name="Sam Miles" userId="f3cf26ee-3309-49b5-975e-421ab833b90a" providerId="ADAL" clId="{292CF00A-1A3E-4AEF-9399-8BBCDEE38FDD}" dt="2018-09-01T21:50:29.491" v="70"/>
          <ac:spMkLst>
            <pc:docMk/>
            <pc:sldMk cId="869103096" sldId="263"/>
            <ac:spMk id="6" creationId="{0353FA7C-BA2D-4887-ABEC-8C679ED76626}"/>
          </ac:spMkLst>
        </pc:spChg>
        <pc:spChg chg="add mod">
          <ac:chgData name="Sam Miles" userId="f3cf26ee-3309-49b5-975e-421ab833b90a" providerId="ADAL" clId="{292CF00A-1A3E-4AEF-9399-8BBCDEE38FDD}" dt="2018-09-01T21:52:06.867" v="90" actId="1076"/>
          <ac:spMkLst>
            <pc:docMk/>
            <pc:sldMk cId="869103096" sldId="263"/>
            <ac:spMk id="7" creationId="{AD257137-5D09-4367-9555-1D765C0A05CA}"/>
          </ac:spMkLst>
        </pc:spChg>
        <pc:spChg chg="add mod">
          <ac:chgData name="Sam Miles" userId="f3cf26ee-3309-49b5-975e-421ab833b90a" providerId="ADAL" clId="{292CF00A-1A3E-4AEF-9399-8BBCDEE38FDD}" dt="2018-09-01T21:53:42.491" v="111" actId="1076"/>
          <ac:spMkLst>
            <pc:docMk/>
            <pc:sldMk cId="869103096" sldId="263"/>
            <ac:spMk id="8" creationId="{22E91406-23EC-4E23-AB2A-616BA90594A5}"/>
          </ac:spMkLst>
        </pc:spChg>
        <pc:picChg chg="mod modCrop">
          <ac:chgData name="Sam Miles" userId="f3cf26ee-3309-49b5-975e-421ab833b90a" providerId="ADAL" clId="{292CF00A-1A3E-4AEF-9399-8BBCDEE38FDD}" dt="2018-09-01T21:52:01.737" v="89" actId="732"/>
          <ac:picMkLst>
            <pc:docMk/>
            <pc:sldMk cId="869103096" sldId="263"/>
            <ac:picMk id="2" creationId="{8F80D3EC-2667-BD42-895A-21D49CC48935}"/>
          </ac:picMkLst>
        </pc:picChg>
        <pc:picChg chg="del">
          <ac:chgData name="Sam Miles" userId="f3cf26ee-3309-49b5-975e-421ab833b90a" providerId="ADAL" clId="{292CF00A-1A3E-4AEF-9399-8BBCDEE38FDD}" dt="2018-09-01T21:46:09.783" v="60" actId="478"/>
          <ac:picMkLst>
            <pc:docMk/>
            <pc:sldMk cId="869103096" sldId="263"/>
            <ac:picMk id="5" creationId="{A937F050-56AC-49E9-8E72-12406DD255CD}"/>
          </ac:picMkLst>
        </pc:picChg>
      </pc:sldChg>
      <pc:sldChg chg="modSp ord">
        <pc:chgData name="Sam Miles" userId="f3cf26ee-3309-49b5-975e-421ab833b90a" providerId="ADAL" clId="{292CF00A-1A3E-4AEF-9399-8BBCDEE38FDD}" dt="2018-09-01T21:41:44.086" v="11"/>
        <pc:sldMkLst>
          <pc:docMk/>
          <pc:sldMk cId="3781453348" sldId="271"/>
        </pc:sldMkLst>
        <pc:spChg chg="mod">
          <ac:chgData name="Sam Miles" userId="f3cf26ee-3309-49b5-975e-421ab833b90a" providerId="ADAL" clId="{292CF00A-1A3E-4AEF-9399-8BBCDEE38FDD}" dt="2018-09-01T21:41:44.086" v="11"/>
          <ac:spMkLst>
            <pc:docMk/>
            <pc:sldMk cId="3781453348" sldId="271"/>
            <ac:spMk id="8" creationId="{2F6C2B54-251C-47FE-80BD-2C6234ABBA81}"/>
          </ac:spMkLst>
        </pc:spChg>
      </pc:sldChg>
      <pc:sldChg chg="del">
        <pc:chgData name="Sam Miles" userId="f3cf26ee-3309-49b5-975e-421ab833b90a" providerId="ADAL" clId="{292CF00A-1A3E-4AEF-9399-8BBCDEE38FDD}" dt="2018-09-01T21:54:52.340" v="122" actId="2696"/>
        <pc:sldMkLst>
          <pc:docMk/>
          <pc:sldMk cId="3478347539" sldId="273"/>
        </pc:sldMkLst>
      </pc:sldChg>
      <pc:sldChg chg="del">
        <pc:chgData name="Sam Miles" userId="f3cf26ee-3309-49b5-975e-421ab833b90a" providerId="ADAL" clId="{292CF00A-1A3E-4AEF-9399-8BBCDEE38FDD}" dt="2018-09-01T21:54:52.835" v="123" actId="2696"/>
        <pc:sldMkLst>
          <pc:docMk/>
          <pc:sldMk cId="1079477353" sldId="279"/>
        </pc:sldMkLst>
      </pc:sldChg>
      <pc:sldChg chg="del">
        <pc:chgData name="Sam Miles" userId="f3cf26ee-3309-49b5-975e-421ab833b90a" providerId="ADAL" clId="{292CF00A-1A3E-4AEF-9399-8BBCDEE38FDD}" dt="2018-09-01T21:54:53.695" v="124" actId="2696"/>
        <pc:sldMkLst>
          <pc:docMk/>
          <pc:sldMk cId="2022274276" sldId="280"/>
        </pc:sldMkLst>
      </pc:sldChg>
      <pc:sldChg chg="modSp">
        <pc:chgData name="Sam Miles" userId="f3cf26ee-3309-49b5-975e-421ab833b90a" providerId="ADAL" clId="{292CF00A-1A3E-4AEF-9399-8BBCDEE38FDD}" dt="2018-09-01T22:00:02.397" v="183" actId="2711"/>
        <pc:sldMkLst>
          <pc:docMk/>
          <pc:sldMk cId="3613355610" sldId="281"/>
        </pc:sldMkLst>
        <pc:spChg chg="mod">
          <ac:chgData name="Sam Miles" userId="f3cf26ee-3309-49b5-975e-421ab833b90a" providerId="ADAL" clId="{292CF00A-1A3E-4AEF-9399-8BBCDEE38FDD}" dt="2018-09-01T22:00:02.397" v="183" actId="2711"/>
          <ac:spMkLst>
            <pc:docMk/>
            <pc:sldMk cId="3613355610" sldId="281"/>
            <ac:spMk id="8" creationId="{2F6C2B54-251C-47FE-80BD-2C6234ABBA81}"/>
          </ac:spMkLst>
        </pc:spChg>
      </pc:sldChg>
      <pc:sldChg chg="modSp modAnim">
        <pc:chgData name="Sam Miles" userId="f3cf26ee-3309-49b5-975e-421ab833b90a" providerId="ADAL" clId="{292CF00A-1A3E-4AEF-9399-8BBCDEE38FDD}" dt="2018-09-01T21:44:19.040" v="44" actId="113"/>
        <pc:sldMkLst>
          <pc:docMk/>
          <pc:sldMk cId="1259170871" sldId="282"/>
        </pc:sldMkLst>
        <pc:spChg chg="mod">
          <ac:chgData name="Sam Miles" userId="f3cf26ee-3309-49b5-975e-421ab833b90a" providerId="ADAL" clId="{292CF00A-1A3E-4AEF-9399-8BBCDEE38FDD}" dt="2018-09-01T21:44:19.040" v="44" actId="113"/>
          <ac:spMkLst>
            <pc:docMk/>
            <pc:sldMk cId="1259170871" sldId="282"/>
            <ac:spMk id="3" creationId="{810EF50F-2073-4F58-BAB1-3F44A7DE665C}"/>
          </ac:spMkLst>
        </pc:spChg>
      </pc:sldChg>
      <pc:sldChg chg="modSp">
        <pc:chgData name="Sam Miles" userId="f3cf26ee-3309-49b5-975e-421ab833b90a" providerId="ADAL" clId="{292CF00A-1A3E-4AEF-9399-8BBCDEE38FDD}" dt="2018-09-01T21:59:22.150" v="177" actId="113"/>
        <pc:sldMkLst>
          <pc:docMk/>
          <pc:sldMk cId="2167196990" sldId="283"/>
        </pc:sldMkLst>
        <pc:spChg chg="mod">
          <ac:chgData name="Sam Miles" userId="f3cf26ee-3309-49b5-975e-421ab833b90a" providerId="ADAL" clId="{292CF00A-1A3E-4AEF-9399-8BBCDEE38FDD}" dt="2018-09-01T21:59:22.150" v="177" actId="113"/>
          <ac:spMkLst>
            <pc:docMk/>
            <pc:sldMk cId="2167196990" sldId="283"/>
            <ac:spMk id="3" creationId="{810EF50F-2073-4F58-BAB1-3F44A7DE665C}"/>
          </ac:spMkLst>
        </pc:spChg>
      </pc:sldChg>
      <pc:sldChg chg="modSp">
        <pc:chgData name="Sam Miles" userId="f3cf26ee-3309-49b5-975e-421ab833b90a" providerId="ADAL" clId="{292CF00A-1A3E-4AEF-9399-8BBCDEE38FDD}" dt="2018-09-01T21:45:13.344" v="50" actId="5793"/>
        <pc:sldMkLst>
          <pc:docMk/>
          <pc:sldMk cId="3436880446" sldId="284"/>
        </pc:sldMkLst>
        <pc:spChg chg="mod">
          <ac:chgData name="Sam Miles" userId="f3cf26ee-3309-49b5-975e-421ab833b90a" providerId="ADAL" clId="{292CF00A-1A3E-4AEF-9399-8BBCDEE38FDD}" dt="2018-09-01T21:45:13.344" v="50" actId="5793"/>
          <ac:spMkLst>
            <pc:docMk/>
            <pc:sldMk cId="3436880446" sldId="284"/>
            <ac:spMk id="3" creationId="{810EF50F-2073-4F58-BAB1-3F44A7DE665C}"/>
          </ac:spMkLst>
        </pc:spChg>
      </pc:sldChg>
      <pc:sldChg chg="modSp">
        <pc:chgData name="Sam Miles" userId="f3cf26ee-3309-49b5-975e-421ab833b90a" providerId="ADAL" clId="{292CF00A-1A3E-4AEF-9399-8BBCDEE38FDD}" dt="2018-09-01T21:45:52.864" v="59" actId="115"/>
        <pc:sldMkLst>
          <pc:docMk/>
          <pc:sldMk cId="3393926954" sldId="285"/>
        </pc:sldMkLst>
        <pc:spChg chg="mod">
          <ac:chgData name="Sam Miles" userId="f3cf26ee-3309-49b5-975e-421ab833b90a" providerId="ADAL" clId="{292CF00A-1A3E-4AEF-9399-8BBCDEE38FDD}" dt="2018-09-01T21:45:52.864" v="59" actId="115"/>
          <ac:spMkLst>
            <pc:docMk/>
            <pc:sldMk cId="3393926954" sldId="285"/>
            <ac:spMk id="3" creationId="{810EF50F-2073-4F58-BAB1-3F44A7DE665C}"/>
          </ac:spMkLst>
        </pc:spChg>
      </pc:sldChg>
      <pc:sldChg chg="modSp">
        <pc:chgData name="Sam Miles" userId="f3cf26ee-3309-49b5-975e-421ab833b90a" providerId="ADAL" clId="{292CF00A-1A3E-4AEF-9399-8BBCDEE38FDD}" dt="2018-09-01T21:55:34.822" v="134" actId="6549"/>
        <pc:sldMkLst>
          <pc:docMk/>
          <pc:sldMk cId="2371215307" sldId="286"/>
        </pc:sldMkLst>
        <pc:spChg chg="mod">
          <ac:chgData name="Sam Miles" userId="f3cf26ee-3309-49b5-975e-421ab833b90a" providerId="ADAL" clId="{292CF00A-1A3E-4AEF-9399-8BBCDEE38FDD}" dt="2018-09-01T21:55:34.822" v="134" actId="6549"/>
          <ac:spMkLst>
            <pc:docMk/>
            <pc:sldMk cId="2371215307" sldId="286"/>
            <ac:spMk id="3" creationId="{810EF50F-2073-4F58-BAB1-3F44A7DE665C}"/>
          </ac:spMkLst>
        </pc:spChg>
      </pc:sldChg>
      <pc:sldChg chg="modSp">
        <pc:chgData name="Sam Miles" userId="f3cf26ee-3309-49b5-975e-421ab833b90a" providerId="ADAL" clId="{292CF00A-1A3E-4AEF-9399-8BBCDEE38FDD}" dt="2018-09-01T21:57:54.870" v="157"/>
        <pc:sldMkLst>
          <pc:docMk/>
          <pc:sldMk cId="3788479029" sldId="287"/>
        </pc:sldMkLst>
        <pc:spChg chg="mod">
          <ac:chgData name="Sam Miles" userId="f3cf26ee-3309-49b5-975e-421ab833b90a" providerId="ADAL" clId="{292CF00A-1A3E-4AEF-9399-8BBCDEE38FDD}" dt="2018-09-01T21:57:54.870" v="157"/>
          <ac:spMkLst>
            <pc:docMk/>
            <pc:sldMk cId="3788479029" sldId="287"/>
            <ac:spMk id="3" creationId="{810EF50F-2073-4F58-BAB1-3F44A7DE665C}"/>
          </ac:spMkLst>
        </pc:spChg>
      </pc:sldChg>
      <pc:sldChg chg="modSp">
        <pc:chgData name="Sam Miles" userId="f3cf26ee-3309-49b5-975e-421ab833b90a" providerId="ADAL" clId="{292CF00A-1A3E-4AEF-9399-8BBCDEE38FDD}" dt="2018-09-01T21:59:53.285" v="182" actId="2711"/>
        <pc:sldMkLst>
          <pc:docMk/>
          <pc:sldMk cId="4207692020" sldId="288"/>
        </pc:sldMkLst>
        <pc:spChg chg="mod">
          <ac:chgData name="Sam Miles" userId="f3cf26ee-3309-49b5-975e-421ab833b90a" providerId="ADAL" clId="{292CF00A-1A3E-4AEF-9399-8BBCDEE38FDD}" dt="2018-09-01T21:59:53.285" v="182" actId="2711"/>
          <ac:spMkLst>
            <pc:docMk/>
            <pc:sldMk cId="4207692020" sldId="288"/>
            <ac:spMk id="8" creationId="{2F6C2B54-251C-47FE-80BD-2C6234ABBA81}"/>
          </ac:spMkLst>
        </pc:spChg>
      </pc:sldChg>
      <pc:sldChg chg="modSp">
        <pc:chgData name="Sam Miles" userId="f3cf26ee-3309-49b5-975e-421ab833b90a" providerId="ADAL" clId="{292CF00A-1A3E-4AEF-9399-8BBCDEE38FDD}" dt="2018-09-01T21:58:28.219" v="163" actId="115"/>
        <pc:sldMkLst>
          <pc:docMk/>
          <pc:sldMk cId="730640919" sldId="289"/>
        </pc:sldMkLst>
        <pc:spChg chg="mod">
          <ac:chgData name="Sam Miles" userId="f3cf26ee-3309-49b5-975e-421ab833b90a" providerId="ADAL" clId="{292CF00A-1A3E-4AEF-9399-8BBCDEE38FDD}" dt="2018-09-01T21:58:28.219" v="163" actId="115"/>
          <ac:spMkLst>
            <pc:docMk/>
            <pc:sldMk cId="730640919" sldId="289"/>
            <ac:spMk id="3" creationId="{810EF50F-2073-4F58-BAB1-3F44A7DE665C}"/>
          </ac:spMkLst>
        </pc:spChg>
      </pc:sldChg>
      <pc:sldChg chg="modSp">
        <pc:chgData name="Sam Miles" userId="f3cf26ee-3309-49b5-975e-421ab833b90a" providerId="ADAL" clId="{292CF00A-1A3E-4AEF-9399-8BBCDEE38FDD}" dt="2018-09-01T21:59:45.909" v="181" actId="113"/>
        <pc:sldMkLst>
          <pc:docMk/>
          <pc:sldMk cId="2835829441" sldId="290"/>
        </pc:sldMkLst>
        <pc:spChg chg="mod">
          <ac:chgData name="Sam Miles" userId="f3cf26ee-3309-49b5-975e-421ab833b90a" providerId="ADAL" clId="{292CF00A-1A3E-4AEF-9399-8BBCDEE38FDD}" dt="2018-09-01T21:59:45.909" v="181" actId="113"/>
          <ac:spMkLst>
            <pc:docMk/>
            <pc:sldMk cId="2835829441" sldId="290"/>
            <ac:spMk id="8" creationId="{2F6C2B54-251C-47FE-80BD-2C6234ABBA81}"/>
          </ac:spMkLst>
        </pc:spChg>
      </pc:sldChg>
      <pc:sldChg chg="modSp">
        <pc:chgData name="Sam Miles" userId="f3cf26ee-3309-49b5-975e-421ab833b90a" providerId="ADAL" clId="{292CF00A-1A3E-4AEF-9399-8BBCDEE38FDD}" dt="2018-09-01T22:00:33.692" v="185" actId="115"/>
        <pc:sldMkLst>
          <pc:docMk/>
          <pc:sldMk cId="3539720968" sldId="291"/>
        </pc:sldMkLst>
        <pc:spChg chg="mod">
          <ac:chgData name="Sam Miles" userId="f3cf26ee-3309-49b5-975e-421ab833b90a" providerId="ADAL" clId="{292CF00A-1A3E-4AEF-9399-8BBCDEE38FDD}" dt="2018-09-01T22:00:33.692" v="185" actId="115"/>
          <ac:spMkLst>
            <pc:docMk/>
            <pc:sldMk cId="3539720968" sldId="291"/>
            <ac:spMk id="3" creationId="{810EF50F-2073-4F58-BAB1-3F44A7DE665C}"/>
          </ac:spMkLst>
        </pc:spChg>
      </pc:sldChg>
      <pc:sldChg chg="modSp">
        <pc:chgData name="Sam Miles" userId="f3cf26ee-3309-49b5-975e-421ab833b90a" providerId="ADAL" clId="{292CF00A-1A3E-4AEF-9399-8BBCDEE38FDD}" dt="2018-09-01T22:00:54.810" v="187" actId="113"/>
        <pc:sldMkLst>
          <pc:docMk/>
          <pc:sldMk cId="4161314422" sldId="292"/>
        </pc:sldMkLst>
        <pc:spChg chg="mod">
          <ac:chgData name="Sam Miles" userId="f3cf26ee-3309-49b5-975e-421ab833b90a" providerId="ADAL" clId="{292CF00A-1A3E-4AEF-9399-8BBCDEE38FDD}" dt="2018-09-01T22:00:54.810" v="187" actId="113"/>
          <ac:spMkLst>
            <pc:docMk/>
            <pc:sldMk cId="4161314422" sldId="292"/>
            <ac:spMk id="8" creationId="{2F6C2B54-251C-47FE-80BD-2C6234ABBA81}"/>
          </ac:spMkLst>
        </pc:spChg>
      </pc:sldChg>
      <pc:sldChg chg="modSp">
        <pc:chgData name="Sam Miles" userId="f3cf26ee-3309-49b5-975e-421ab833b90a" providerId="ADAL" clId="{292CF00A-1A3E-4AEF-9399-8BBCDEE38FDD}" dt="2018-09-01T22:02:29.770" v="215" actId="14100"/>
        <pc:sldMkLst>
          <pc:docMk/>
          <pc:sldMk cId="157031068" sldId="293"/>
        </pc:sldMkLst>
        <pc:spChg chg="mod">
          <ac:chgData name="Sam Miles" userId="f3cf26ee-3309-49b5-975e-421ab833b90a" providerId="ADAL" clId="{292CF00A-1A3E-4AEF-9399-8BBCDEE38FDD}" dt="2018-09-01T22:02:29.770" v="215" actId="14100"/>
          <ac:spMkLst>
            <pc:docMk/>
            <pc:sldMk cId="157031068" sldId="293"/>
            <ac:spMk id="3" creationId="{810EF50F-2073-4F58-BAB1-3F44A7DE665C}"/>
          </ac:spMkLst>
        </pc:spChg>
      </pc:sldChg>
      <pc:sldChg chg="modSp">
        <pc:chgData name="Sam Miles" userId="f3cf26ee-3309-49b5-975e-421ab833b90a" providerId="ADAL" clId="{292CF00A-1A3E-4AEF-9399-8BBCDEE38FDD}" dt="2018-09-01T22:03:01.372" v="221" actId="20577"/>
        <pc:sldMkLst>
          <pc:docMk/>
          <pc:sldMk cId="3561004591" sldId="294"/>
        </pc:sldMkLst>
        <pc:spChg chg="mod">
          <ac:chgData name="Sam Miles" userId="f3cf26ee-3309-49b5-975e-421ab833b90a" providerId="ADAL" clId="{292CF00A-1A3E-4AEF-9399-8BBCDEE38FDD}" dt="2018-09-01T22:03:01.372" v="221" actId="20577"/>
          <ac:spMkLst>
            <pc:docMk/>
            <pc:sldMk cId="3561004591" sldId="294"/>
            <ac:spMk id="8" creationId="{2F6C2B54-251C-47FE-80BD-2C6234ABBA81}"/>
          </ac:spMkLst>
        </pc:spChg>
      </pc:sldChg>
    </pc:docChg>
  </pc:docChgLst>
  <pc:docChgLst>
    <pc:chgData name="Sam Miles" userId="f3cf26ee-3309-49b5-975e-421ab833b90a" providerId="ADAL" clId="{F2AC93B4-08E7-483D-BE3D-7C32FBB232C6}"/>
    <pc:docChg chg="undo addSld delSld modSld">
      <pc:chgData name="Sam Miles" userId="f3cf26ee-3309-49b5-975e-421ab833b90a" providerId="ADAL" clId="{F2AC93B4-08E7-483D-BE3D-7C32FBB232C6}" dt="2018-09-02T12:00:53.884" v="10"/>
      <pc:docMkLst>
        <pc:docMk/>
      </pc:docMkLst>
      <pc:sldChg chg="add del">
        <pc:chgData name="Sam Miles" userId="f3cf26ee-3309-49b5-975e-421ab833b90a" providerId="ADAL" clId="{F2AC93B4-08E7-483D-BE3D-7C32FBB232C6}" dt="2018-09-02T11:44:51.376" v="4" actId="2696"/>
        <pc:sldMkLst>
          <pc:docMk/>
          <pc:sldMk cId="3561004591" sldId="294"/>
        </pc:sldMkLst>
      </pc:sldChg>
      <pc:sldChg chg="addSp modSp add del">
        <pc:chgData name="Sam Miles" userId="f3cf26ee-3309-49b5-975e-421ab833b90a" providerId="ADAL" clId="{F2AC93B4-08E7-483D-BE3D-7C32FBB232C6}" dt="2018-09-02T11:45:23.654" v="6" actId="2696"/>
        <pc:sldMkLst>
          <pc:docMk/>
          <pc:sldMk cId="1552545752" sldId="296"/>
        </pc:sldMkLst>
        <pc:spChg chg="add mod">
          <ac:chgData name="Sam Miles" userId="f3cf26ee-3309-49b5-975e-421ab833b90a" providerId="ADAL" clId="{F2AC93B4-08E7-483D-BE3D-7C32FBB232C6}" dt="2018-09-02T11:44:35.915" v="2" actId="1076"/>
          <ac:spMkLst>
            <pc:docMk/>
            <pc:sldMk cId="1552545752" sldId="296"/>
            <ac:spMk id="4" creationId="{66136922-FE62-4A23-908A-5D7104747A0B}"/>
          </ac:spMkLst>
        </pc:spChg>
        <pc:picChg chg="add mod">
          <ac:chgData name="Sam Miles" userId="f3cf26ee-3309-49b5-975e-421ab833b90a" providerId="ADAL" clId="{F2AC93B4-08E7-483D-BE3D-7C32FBB232C6}" dt="2018-09-02T11:45:10.238" v="5" actId="1076"/>
          <ac:picMkLst>
            <pc:docMk/>
            <pc:sldMk cId="1552545752" sldId="296"/>
            <ac:picMk id="1026" creationId="{533E298B-9746-4B52-91B6-8D20B4ECFC9E}"/>
          </ac:picMkLst>
        </pc:picChg>
      </pc:sldChg>
      <pc:sldChg chg="addSp delSp add">
        <pc:chgData name="Sam Miles" userId="f3cf26ee-3309-49b5-975e-421ab833b90a" providerId="ADAL" clId="{F2AC93B4-08E7-483D-BE3D-7C32FBB232C6}" dt="2018-09-02T12:00:53.884" v="10"/>
        <pc:sldMkLst>
          <pc:docMk/>
          <pc:sldMk cId="3991320622" sldId="298"/>
        </pc:sldMkLst>
        <pc:spChg chg="add del">
          <ac:chgData name="Sam Miles" userId="f3cf26ee-3309-49b5-975e-421ab833b90a" providerId="ADAL" clId="{F2AC93B4-08E7-483D-BE3D-7C32FBB232C6}" dt="2018-09-02T12:00:51.604" v="9"/>
          <ac:spMkLst>
            <pc:docMk/>
            <pc:sldMk cId="3991320622" sldId="298"/>
            <ac:spMk id="4" creationId="{80A849B5-8BCD-4211-A60A-2419CF90AA5C}"/>
          </ac:spMkLst>
        </pc:spChg>
        <pc:picChg chg="add">
          <ac:chgData name="Sam Miles" userId="f3cf26ee-3309-49b5-975e-421ab833b90a" providerId="ADAL" clId="{F2AC93B4-08E7-483D-BE3D-7C32FBB232C6}" dt="2018-09-02T12:00:53.884" v="10"/>
          <ac:picMkLst>
            <pc:docMk/>
            <pc:sldMk cId="3991320622" sldId="298"/>
            <ac:picMk id="5" creationId="{98768C3B-D385-4490-B364-EEDCC94FBDE7}"/>
          </ac:picMkLst>
        </pc:picChg>
        <pc:picChg chg="add del">
          <ac:chgData name="Sam Miles" userId="f3cf26ee-3309-49b5-975e-421ab833b90a" providerId="ADAL" clId="{F2AC93B4-08E7-483D-BE3D-7C32FBB232C6}" dt="2018-09-02T12:00:51.604" v="9"/>
          <ac:picMkLst>
            <pc:docMk/>
            <pc:sldMk cId="3991320622" sldId="298"/>
            <ac:picMk id="2050" creationId="{F013C7A0-6C3C-4473-AA47-5A604247F308}"/>
          </ac:picMkLst>
        </pc:picChg>
      </pc:sldChg>
    </pc:docChg>
  </pc:docChgLst>
  <pc:docChgLst>
    <pc:chgData name="Sam Miles" userId="f3cf26ee-3309-49b5-975e-421ab833b90a" providerId="ADAL" clId="{AA218369-29AC-46F1-B3D6-14C3ADFE92DC}"/>
    <pc:docChg chg="modSld">
      <pc:chgData name="Sam Miles" userId="f3cf26ee-3309-49b5-975e-421ab833b90a" providerId="ADAL" clId="{AA218369-29AC-46F1-B3D6-14C3ADFE92DC}" dt="2018-09-02T11:38:59.241" v="40" actId="113"/>
      <pc:docMkLst>
        <pc:docMk/>
      </pc:docMkLst>
      <pc:sldChg chg="modAnim">
        <pc:chgData name="Sam Miles" userId="f3cf26ee-3309-49b5-975e-421ab833b90a" providerId="ADAL" clId="{AA218369-29AC-46F1-B3D6-14C3ADFE92DC}" dt="2018-09-02T11:11:08.908" v="2"/>
        <pc:sldMkLst>
          <pc:docMk/>
          <pc:sldMk cId="3199794388" sldId="257"/>
        </pc:sldMkLst>
      </pc:sldChg>
      <pc:sldChg chg="modAnim">
        <pc:chgData name="Sam Miles" userId="f3cf26ee-3309-49b5-975e-421ab833b90a" providerId="ADAL" clId="{AA218369-29AC-46F1-B3D6-14C3ADFE92DC}" dt="2018-09-02T11:12:51.456" v="13"/>
        <pc:sldMkLst>
          <pc:docMk/>
          <pc:sldMk cId="869103096" sldId="263"/>
        </pc:sldMkLst>
      </pc:sldChg>
      <pc:sldChg chg="modAnim">
        <pc:chgData name="Sam Miles" userId="f3cf26ee-3309-49b5-975e-421ab833b90a" providerId="ADAL" clId="{AA218369-29AC-46F1-B3D6-14C3ADFE92DC}" dt="2018-09-02T11:11:21.729" v="3"/>
        <pc:sldMkLst>
          <pc:docMk/>
          <pc:sldMk cId="1259170871" sldId="282"/>
        </pc:sldMkLst>
      </pc:sldChg>
      <pc:sldChg chg="modSp modAnim">
        <pc:chgData name="Sam Miles" userId="f3cf26ee-3309-49b5-975e-421ab833b90a" providerId="ADAL" clId="{AA218369-29AC-46F1-B3D6-14C3ADFE92DC}" dt="2018-09-02T11:36:40.865" v="34" actId="113"/>
        <pc:sldMkLst>
          <pc:docMk/>
          <pc:sldMk cId="2167196990" sldId="283"/>
        </pc:sldMkLst>
        <pc:spChg chg="mod">
          <ac:chgData name="Sam Miles" userId="f3cf26ee-3309-49b5-975e-421ab833b90a" providerId="ADAL" clId="{AA218369-29AC-46F1-B3D6-14C3ADFE92DC}" dt="2018-09-02T11:36:40.865" v="34" actId="113"/>
          <ac:spMkLst>
            <pc:docMk/>
            <pc:sldMk cId="2167196990" sldId="283"/>
            <ac:spMk id="3" creationId="{810EF50F-2073-4F58-BAB1-3F44A7DE665C}"/>
          </ac:spMkLst>
        </pc:spChg>
      </pc:sldChg>
      <pc:sldChg chg="modAnim">
        <pc:chgData name="Sam Miles" userId="f3cf26ee-3309-49b5-975e-421ab833b90a" providerId="ADAL" clId="{AA218369-29AC-46F1-B3D6-14C3ADFE92DC}" dt="2018-09-02T11:11:43.160" v="6"/>
        <pc:sldMkLst>
          <pc:docMk/>
          <pc:sldMk cId="3436880446" sldId="284"/>
        </pc:sldMkLst>
      </pc:sldChg>
      <pc:sldChg chg="modAnim">
        <pc:chgData name="Sam Miles" userId="f3cf26ee-3309-49b5-975e-421ab833b90a" providerId="ADAL" clId="{AA218369-29AC-46F1-B3D6-14C3ADFE92DC}" dt="2018-09-02T11:12:08.974" v="8"/>
        <pc:sldMkLst>
          <pc:docMk/>
          <pc:sldMk cId="3393926954" sldId="285"/>
        </pc:sldMkLst>
      </pc:sldChg>
      <pc:sldChg chg="modAnim">
        <pc:chgData name="Sam Miles" userId="f3cf26ee-3309-49b5-975e-421ab833b90a" providerId="ADAL" clId="{AA218369-29AC-46F1-B3D6-14C3ADFE92DC}" dt="2018-09-02T11:13:34.342" v="16"/>
        <pc:sldMkLst>
          <pc:docMk/>
          <pc:sldMk cId="2371215307" sldId="286"/>
        </pc:sldMkLst>
      </pc:sldChg>
      <pc:sldChg chg="modAnim">
        <pc:chgData name="Sam Miles" userId="f3cf26ee-3309-49b5-975e-421ab833b90a" providerId="ADAL" clId="{AA218369-29AC-46F1-B3D6-14C3ADFE92DC}" dt="2018-09-02T11:13:53.231" v="18"/>
        <pc:sldMkLst>
          <pc:docMk/>
          <pc:sldMk cId="3788479029" sldId="287"/>
        </pc:sldMkLst>
      </pc:sldChg>
      <pc:sldChg chg="modSp modAnim">
        <pc:chgData name="Sam Miles" userId="f3cf26ee-3309-49b5-975e-421ab833b90a" providerId="ADAL" clId="{AA218369-29AC-46F1-B3D6-14C3ADFE92DC}" dt="2018-09-02T11:37:52.183" v="36" actId="113"/>
        <pc:sldMkLst>
          <pc:docMk/>
          <pc:sldMk cId="730640919" sldId="289"/>
        </pc:sldMkLst>
        <pc:spChg chg="mod">
          <ac:chgData name="Sam Miles" userId="f3cf26ee-3309-49b5-975e-421ab833b90a" providerId="ADAL" clId="{AA218369-29AC-46F1-B3D6-14C3ADFE92DC}" dt="2018-09-02T11:37:52.183" v="36" actId="113"/>
          <ac:spMkLst>
            <pc:docMk/>
            <pc:sldMk cId="730640919" sldId="289"/>
            <ac:spMk id="3" creationId="{810EF50F-2073-4F58-BAB1-3F44A7DE665C}"/>
          </ac:spMkLst>
        </pc:spChg>
      </pc:sldChg>
      <pc:sldChg chg="modSp modAnim">
        <pc:chgData name="Sam Miles" userId="f3cf26ee-3309-49b5-975e-421ab833b90a" providerId="ADAL" clId="{AA218369-29AC-46F1-B3D6-14C3ADFE92DC}" dt="2018-09-02T11:15:08.240" v="28"/>
        <pc:sldMkLst>
          <pc:docMk/>
          <pc:sldMk cId="2835829441" sldId="290"/>
        </pc:sldMkLst>
        <pc:spChg chg="mod">
          <ac:chgData name="Sam Miles" userId="f3cf26ee-3309-49b5-975e-421ab833b90a" providerId="ADAL" clId="{AA218369-29AC-46F1-B3D6-14C3ADFE92DC}" dt="2018-09-02T11:14:16.342" v="22" actId="20577"/>
          <ac:spMkLst>
            <pc:docMk/>
            <pc:sldMk cId="2835829441" sldId="290"/>
            <ac:spMk id="8" creationId="{2F6C2B54-251C-47FE-80BD-2C6234ABBA81}"/>
          </ac:spMkLst>
        </pc:spChg>
      </pc:sldChg>
      <pc:sldChg chg="modSp modAnim">
        <pc:chgData name="Sam Miles" userId="f3cf26ee-3309-49b5-975e-421ab833b90a" providerId="ADAL" clId="{AA218369-29AC-46F1-B3D6-14C3ADFE92DC}" dt="2018-09-02T11:38:21.265" v="37" actId="113"/>
        <pc:sldMkLst>
          <pc:docMk/>
          <pc:sldMk cId="3539720968" sldId="291"/>
        </pc:sldMkLst>
        <pc:spChg chg="mod">
          <ac:chgData name="Sam Miles" userId="f3cf26ee-3309-49b5-975e-421ab833b90a" providerId="ADAL" clId="{AA218369-29AC-46F1-B3D6-14C3ADFE92DC}" dt="2018-09-02T11:38:21.265" v="37" actId="113"/>
          <ac:spMkLst>
            <pc:docMk/>
            <pc:sldMk cId="3539720968" sldId="291"/>
            <ac:spMk id="3" creationId="{810EF50F-2073-4F58-BAB1-3F44A7DE665C}"/>
          </ac:spMkLst>
        </pc:spChg>
      </pc:sldChg>
      <pc:sldChg chg="modSp modAnim">
        <pc:chgData name="Sam Miles" userId="f3cf26ee-3309-49b5-975e-421ab833b90a" providerId="ADAL" clId="{AA218369-29AC-46F1-B3D6-14C3ADFE92DC}" dt="2018-09-02T11:38:59.241" v="40" actId="113"/>
        <pc:sldMkLst>
          <pc:docMk/>
          <pc:sldMk cId="157031068" sldId="293"/>
        </pc:sldMkLst>
        <pc:spChg chg="mod">
          <ac:chgData name="Sam Miles" userId="f3cf26ee-3309-49b5-975e-421ab833b90a" providerId="ADAL" clId="{AA218369-29AC-46F1-B3D6-14C3ADFE92DC}" dt="2018-09-02T11:38:59.241" v="40" actId="113"/>
          <ac:spMkLst>
            <pc:docMk/>
            <pc:sldMk cId="157031068" sldId="293"/>
            <ac:spMk id="3" creationId="{810EF50F-2073-4F58-BAB1-3F44A7DE665C}"/>
          </ac:spMkLst>
        </pc:spChg>
      </pc:sldChg>
      <pc:sldChg chg="modAnim">
        <pc:chgData name="Sam Miles" userId="f3cf26ee-3309-49b5-975e-421ab833b90a" providerId="ADAL" clId="{AA218369-29AC-46F1-B3D6-14C3ADFE92DC}" dt="2018-09-02T11:15:47.224" v="32"/>
        <pc:sldMkLst>
          <pc:docMk/>
          <pc:sldMk cId="3561004591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4888-4EF9-4804-B8A3-A616E549C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14D7B-0CF5-42C6-BDDE-5444AF21C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5A335-1E80-4531-A3C1-FD3E17BE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2508-7058-4906-935B-133ADE163E6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E67DE-07C7-4345-96D2-ACA56531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E178A-5554-47D3-97EE-03DA514E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D7B8-D6D9-4A1E-87F6-EF1F64604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8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0F71-81AE-42E3-A32F-4B75DDA6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A9238-EB4E-4B36-B723-B289C663C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78629-9330-410D-905F-19FE327A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2508-7058-4906-935B-133ADE163E6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8B261-3547-4559-9598-7A63512B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1120-2523-4E36-8430-5DEE90A5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D7B8-D6D9-4A1E-87F6-EF1F64604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8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7296F-F2FB-4C67-9D14-394413E92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A9E6D-933B-46AB-A5D9-B5D9E411E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BD7D3-1A65-4A96-B575-62A4847B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2508-7058-4906-935B-133ADE163E6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5DE4A-C30A-4D68-9672-6399DD7B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095FB-55FE-44A3-81D1-F12F0ECE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D7B8-D6D9-4A1E-87F6-EF1F64604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2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F2B2-B3D3-45E5-BAF3-A75818EF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36FA3-F366-40A2-9C06-FF258C589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45B29-5722-4B62-B6B4-D8E5596A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2508-7058-4906-935B-133ADE163E6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7465F-81ED-46A2-96C9-9F0CDD4D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C84EF-DB9C-4CEF-BDB6-87123497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D7B8-D6D9-4A1E-87F6-EF1F64604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1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A9AD-608D-48BA-8F36-888BBE40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B5F22-EEE6-4DFF-A8B0-DA08B3F4B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62800-9F3E-4EBF-B84C-5587B128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2508-7058-4906-935B-133ADE163E6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AAA2E-CCE3-4964-8C8F-AC7C69EF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6F12E-D71E-44FC-B542-D4406B11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D7B8-D6D9-4A1E-87F6-EF1F64604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C190-7EF1-4369-A7CB-40C3FBA6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5DDF1-9481-41D7-BFD5-F4CDC9147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7D133-41D0-44B8-BE8F-4CD7C906D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8E294-9B9F-445B-A5DA-CEAC7BE0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2508-7058-4906-935B-133ADE163E6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EF8B2-B412-4D35-969D-5FDD7834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CE269-4127-41BF-BD1F-50511867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D7B8-D6D9-4A1E-87F6-EF1F64604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4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86B95-FCF3-4553-9877-4FB09952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40E58-24CF-4FD4-8855-A34A7C8B5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129CF-0DB5-44CA-B2F1-1F391851A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DBAD5-2C9D-4C72-98FA-405A40801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AF8A1-64C2-476A-82FD-268C9602A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AF75D-47B2-4789-B066-09B0C33F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2508-7058-4906-935B-133ADE163E6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438E3-6B3B-4717-805C-0B2A009E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177F8D-7CF0-44FD-B245-BD05624A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D7B8-D6D9-4A1E-87F6-EF1F64604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F6C-85F4-44EA-9BE0-90D4CBC6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17E9D-2ED7-4AEC-83E6-36A76B14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2508-7058-4906-935B-133ADE163E6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7B442-2C0D-4412-9F29-9AD83B55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23D8D-8652-45C2-A113-366C84D4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D7B8-D6D9-4A1E-87F6-EF1F64604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1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9C4F8E-DAD6-40C1-A8A2-2D948946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2508-7058-4906-935B-133ADE163E6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88948-E1D8-4335-BFC7-AFC640E7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A63E9-25F5-4AEF-9503-D7C092EF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D7B8-D6D9-4A1E-87F6-EF1F64604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6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42BE-31AC-4699-8688-0077B415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FFDE9-C589-41A4-8DE9-587CB110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53483-73BD-4201-BA38-D97C95BB3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65AF5-CFA0-4BC7-A50D-DECDA3C0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2508-7058-4906-935B-133ADE163E6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3F3B6-E497-4B23-888B-167B3FAE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68113-7817-4313-BF47-D636AEAF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D7B8-D6D9-4A1E-87F6-EF1F64604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2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CC50-E020-4108-8FA7-519CD194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E6DCE-9D17-46C5-9366-E174F76BD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3B4EC-EAC2-47F1-AE61-6BEB2A814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DC48F-7977-48CB-ADDB-35DCA15E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2508-7058-4906-935B-133ADE163E6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802D5-AA8A-48D5-B73C-82FE3E15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24B9A-8745-4B73-8013-AC5DFD81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D7B8-D6D9-4A1E-87F6-EF1F64604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95DC7-61A3-467A-BE9C-B24D9831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666A5-E903-403D-8E97-5084602FB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02919-A79A-4B6B-A65E-9F6ABDAB0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2508-7058-4906-935B-133ADE163E6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30CF-769C-4896-A515-C8367ABEA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97B7A-0D89-443E-AECC-A8E67960C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D7B8-D6D9-4A1E-87F6-EF1F64604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7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343F7B-692B-4819-9E6F-EEEDD1F6C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F8594D-7762-4957-B88E-01660CBD3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9522"/>
            <a:ext cx="9144000" cy="3034001"/>
          </a:xfrm>
        </p:spPr>
        <p:txBody>
          <a:bodyPr>
            <a:normAutofit fontScale="90000"/>
          </a:bodyPr>
          <a:lstStyle/>
          <a:p>
            <a:r>
              <a:rPr lang="en-US" sz="88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  <a:br>
              <a:rPr lang="en-US" sz="88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88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E0FA1-36AE-46FF-BDED-0804227B1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8739"/>
            <a:ext cx="9144000" cy="1175657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4800" cap="all" dirty="0">
                <a:solidFill>
                  <a:schemeClr val="bg1">
                    <a:lumMod val="65000"/>
                  </a:schemeClr>
                </a:solidFill>
              </a:rPr>
              <a:t>Luke 14:27;33</a:t>
            </a:r>
          </a:p>
        </p:txBody>
      </p:sp>
    </p:spTree>
    <p:extLst>
      <p:ext uri="{BB962C8B-B14F-4D97-AF65-F5344CB8AC3E}">
        <p14:creationId xmlns:p14="http://schemas.microsoft.com/office/powerpoint/2010/main" val="267523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EF50F-2073-4F58-BAB1-3F44A7DE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43" y="1900363"/>
            <a:ext cx="11792988" cy="45083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Question 6: Are you bearing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fruit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for the Lord Jesus Christ?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6C2B54-251C-47FE-80BD-2C6234ABBA81}"/>
              </a:ext>
            </a:extLst>
          </p:cNvPr>
          <p:cNvSpPr txBox="1">
            <a:spLocks/>
          </p:cNvSpPr>
          <p:nvPr/>
        </p:nvSpPr>
        <p:spPr>
          <a:xfrm>
            <a:off x="310343" y="2044387"/>
            <a:ext cx="11792988" cy="398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Abadi" panose="020B0604020104020204" pitchFamily="34" charset="0"/>
              </a:rPr>
              <a:t>John 15:8 </a:t>
            </a:r>
            <a:r>
              <a:rPr lang="en-US" sz="4000" dirty="0">
                <a:solidFill>
                  <a:schemeClr val="bg1"/>
                </a:solidFill>
                <a:latin typeface="Abadi" panose="020B0604020104020204" pitchFamily="34" charset="0"/>
              </a:rPr>
              <a:t>Herein is my Father glorified, that ye bear much fruit; so shall ye be my disciples.</a:t>
            </a:r>
            <a:endParaRPr lang="en-US" sz="3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5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EF50F-2073-4F58-BAB1-3F44A7DE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43" y="1900363"/>
            <a:ext cx="11792988" cy="45083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Question 6: Are you bearing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fruit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for the Lord Jesus Christ?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Disciples will bear fruit by showing others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salvation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in Christ.</a:t>
            </a:r>
          </a:p>
        </p:txBody>
      </p:sp>
    </p:spTree>
    <p:extLst>
      <p:ext uri="{BB962C8B-B14F-4D97-AF65-F5344CB8AC3E}">
        <p14:creationId xmlns:p14="http://schemas.microsoft.com/office/powerpoint/2010/main" val="378847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6C2B54-251C-47FE-80BD-2C6234ABBA81}"/>
              </a:ext>
            </a:extLst>
          </p:cNvPr>
          <p:cNvSpPr txBox="1">
            <a:spLocks/>
          </p:cNvSpPr>
          <p:nvPr/>
        </p:nvSpPr>
        <p:spPr>
          <a:xfrm>
            <a:off x="310343" y="2044387"/>
            <a:ext cx="11792988" cy="398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000" b="1" dirty="0">
                <a:solidFill>
                  <a:prstClr val="white"/>
                </a:solidFill>
                <a:latin typeface="Abadi" panose="020B0604020104020204" pitchFamily="34" charset="0"/>
              </a:rPr>
              <a:t>John 15:5 </a:t>
            </a:r>
            <a:r>
              <a:rPr lang="en-US" sz="4000" dirty="0">
                <a:solidFill>
                  <a:prstClr val="white"/>
                </a:solidFill>
                <a:latin typeface="Abadi" panose="020B0604020104020204" pitchFamily="34" charset="0"/>
              </a:rPr>
              <a:t>I am the vine, ye are the branches: He that </a:t>
            </a:r>
            <a:r>
              <a:rPr lang="en-US" sz="4000" dirty="0" err="1">
                <a:solidFill>
                  <a:prstClr val="white"/>
                </a:solidFill>
                <a:latin typeface="Abadi" panose="020B0604020104020204" pitchFamily="34" charset="0"/>
              </a:rPr>
              <a:t>abideth</a:t>
            </a:r>
            <a:r>
              <a:rPr lang="en-US" sz="4000" dirty="0">
                <a:solidFill>
                  <a:prstClr val="white"/>
                </a:solidFill>
                <a:latin typeface="Abadi" panose="020B0604020104020204" pitchFamily="34" charset="0"/>
              </a:rPr>
              <a:t> in me, and I in him, the same bringeth forth much fruit: for without me ye can do nothing.</a:t>
            </a:r>
          </a:p>
        </p:txBody>
      </p:sp>
    </p:spTree>
    <p:extLst>
      <p:ext uri="{BB962C8B-B14F-4D97-AF65-F5344CB8AC3E}">
        <p14:creationId xmlns:p14="http://schemas.microsoft.com/office/powerpoint/2010/main" val="420769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EF50F-2073-4F58-BAB1-3F44A7DE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43" y="1900363"/>
            <a:ext cx="11792988" cy="45083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Question 6: Are you bearing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fruit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for the Lord Jesus Christ?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Disciples will bear fruit by showing others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salvation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in Christ.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Disciples will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glorify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God by bearing fruit in their own life.</a:t>
            </a:r>
          </a:p>
        </p:txBody>
      </p:sp>
    </p:spTree>
    <p:extLst>
      <p:ext uri="{BB962C8B-B14F-4D97-AF65-F5344CB8AC3E}">
        <p14:creationId xmlns:p14="http://schemas.microsoft.com/office/powerpoint/2010/main" val="7306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6C2B54-251C-47FE-80BD-2C6234ABBA81}"/>
              </a:ext>
            </a:extLst>
          </p:cNvPr>
          <p:cNvSpPr txBox="1">
            <a:spLocks/>
          </p:cNvSpPr>
          <p:nvPr/>
        </p:nvSpPr>
        <p:spPr>
          <a:xfrm>
            <a:off x="310343" y="1677724"/>
            <a:ext cx="11792988" cy="4675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badi" panose="020B0604020202020204" pitchFamily="34" charset="0"/>
              </a:rPr>
              <a:t>Galatians 5:22-23 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But the fruit of the Spirit is love, joy, peace, longsuffering, gentleness, goodness, faith, 23Meekness, temperance: against such there is no law.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badi" panose="020B0604020202020204" pitchFamily="34" charset="0"/>
              </a:rPr>
              <a:t>Philippians 1:11 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Being filled with the fruits of righteousness, which are by Jesus Christ, unto the glory and praise of God.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badi" panose="020B0604020202020204" pitchFamily="34" charset="0"/>
              </a:rPr>
              <a:t>Colossians 1:10 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That ye might walk worthy of the Lord unto all pleasing, being fruitful in every good work, and increasing in the knowledge of God; </a:t>
            </a:r>
          </a:p>
        </p:txBody>
      </p:sp>
    </p:spTree>
    <p:extLst>
      <p:ext uri="{BB962C8B-B14F-4D97-AF65-F5344CB8AC3E}">
        <p14:creationId xmlns:p14="http://schemas.microsoft.com/office/powerpoint/2010/main" val="28358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EF50F-2073-4F58-BAB1-3F44A7DE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43" y="1900363"/>
            <a:ext cx="11792988" cy="45083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Question 7: Do you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love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the Lord Jesus Christ’s people?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6C2B54-251C-47FE-80BD-2C6234ABBA81}"/>
              </a:ext>
            </a:extLst>
          </p:cNvPr>
          <p:cNvSpPr txBox="1">
            <a:spLocks/>
          </p:cNvSpPr>
          <p:nvPr/>
        </p:nvSpPr>
        <p:spPr>
          <a:xfrm>
            <a:off x="310343" y="1677724"/>
            <a:ext cx="11792988" cy="4675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>
                <a:solidFill>
                  <a:prstClr val="white"/>
                </a:solidFill>
                <a:latin typeface="Abadi" panose="020B0604020202020204" pitchFamily="34" charset="0"/>
              </a:rPr>
              <a:t>John 13:34-35 </a:t>
            </a:r>
            <a:r>
              <a:rPr lang="en-US" sz="3200" dirty="0">
                <a:solidFill>
                  <a:prstClr val="white"/>
                </a:solidFill>
                <a:latin typeface="Abadi" panose="020B0604020202020204" pitchFamily="34" charset="0"/>
              </a:rPr>
              <a:t>A new commandment I give unto you, That ye love one another; as I have loved you, that ye also love one another. 35By this shall all men know that ye are my disciples, if ye have love one to another.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314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EF50F-2073-4F58-BAB1-3F44A7DE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43" y="1685678"/>
            <a:ext cx="11792988" cy="49377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Question 7: Do you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love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the Lord Jesus Christ’s people?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True disciples of Jesus love His people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more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than they love themselves. </a:t>
            </a:r>
            <a:b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1 John 3:16 Hereby perceive we the love of God, because he laid down his life for us: and we ought to lay down our lives for the brethren.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True disciples of Jesus will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pursue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relationships within the body of Christ.</a:t>
            </a:r>
            <a:b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Romans 12:10 Be kindly affectioned one to another </a:t>
            </a:r>
            <a:b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with brotherly love; in </a:t>
            </a:r>
            <a:r>
              <a:rPr lang="en-US" sz="3200" dirty="0" err="1">
                <a:solidFill>
                  <a:schemeClr val="bg1"/>
                </a:solidFill>
                <a:latin typeface="Abadi" panose="020B0604020202020204" pitchFamily="34" charset="0"/>
              </a:rPr>
              <a:t>honour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preferring one another;</a:t>
            </a:r>
          </a:p>
        </p:txBody>
      </p:sp>
    </p:spTree>
    <p:extLst>
      <p:ext uri="{BB962C8B-B14F-4D97-AF65-F5344CB8AC3E}">
        <p14:creationId xmlns:p14="http://schemas.microsoft.com/office/powerpoint/2010/main" val="15703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6C2B54-251C-47FE-80BD-2C6234ABBA81}"/>
              </a:ext>
            </a:extLst>
          </p:cNvPr>
          <p:cNvSpPr txBox="1">
            <a:spLocks/>
          </p:cNvSpPr>
          <p:nvPr/>
        </p:nvSpPr>
        <p:spPr>
          <a:xfrm>
            <a:off x="310343" y="1677724"/>
            <a:ext cx="11792988" cy="4675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>
                <a:solidFill>
                  <a:prstClr val="white"/>
                </a:solidFill>
                <a:latin typeface="Abadi" panose="020B0604020202020204" pitchFamily="34" charset="0"/>
              </a:rPr>
              <a:t>Ephesians 4:1-3; 15-16 </a:t>
            </a:r>
            <a:r>
              <a:rPr lang="en-US" sz="3200" dirty="0">
                <a:solidFill>
                  <a:prstClr val="white"/>
                </a:solidFill>
                <a:latin typeface="Abadi" panose="020B0604020202020204" pitchFamily="34" charset="0"/>
              </a:rPr>
              <a:t>I therefore, the prisoner of the Lord, beseech you that ye walk worthy of the vocation wherewith ye are called, 2With all lowliness and meekness, with longsuffering, forbearing one another in love; 3 </a:t>
            </a:r>
            <a:r>
              <a:rPr lang="en-US" sz="3200" dirty="0" err="1">
                <a:solidFill>
                  <a:prstClr val="white"/>
                </a:solidFill>
                <a:latin typeface="Abadi" panose="020B0604020202020204" pitchFamily="34" charset="0"/>
              </a:rPr>
              <a:t>Endeavouring</a:t>
            </a:r>
            <a:r>
              <a:rPr lang="en-US" sz="3200" dirty="0">
                <a:solidFill>
                  <a:prstClr val="white"/>
                </a:solidFill>
                <a:latin typeface="Abadi" panose="020B0604020202020204" pitchFamily="34" charset="0"/>
              </a:rPr>
              <a:t> to keep the unity of the Spirit in the bond of peace.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white"/>
                </a:solidFill>
                <a:latin typeface="Abadi" panose="020B0604020202020204" pitchFamily="34" charset="0"/>
              </a:rPr>
              <a:t>15But speaking the truth in love, may grow up into him in all things, which is the head, even Christ: 16 From whom the whole body fitly joined together and compacted by that which every joint </a:t>
            </a:r>
            <a:r>
              <a:rPr lang="en-US" sz="3200" dirty="0" err="1">
                <a:solidFill>
                  <a:prstClr val="white"/>
                </a:solidFill>
                <a:latin typeface="Abadi" panose="020B0604020202020204" pitchFamily="34" charset="0"/>
              </a:rPr>
              <a:t>supplieth</a:t>
            </a:r>
            <a:r>
              <a:rPr lang="en-US" sz="3200" dirty="0">
                <a:solidFill>
                  <a:prstClr val="white"/>
                </a:solidFill>
                <a:latin typeface="Abadi" panose="020B0604020202020204" pitchFamily="34" charset="0"/>
              </a:rPr>
              <a:t>, according to the effectual working in the </a:t>
            </a:r>
            <a:br>
              <a:rPr lang="en-US" sz="3200" dirty="0">
                <a:solidFill>
                  <a:prstClr val="white"/>
                </a:solidFill>
                <a:latin typeface="Abadi" panose="020B0604020202020204" pitchFamily="34" charset="0"/>
              </a:rPr>
            </a:br>
            <a:r>
              <a:rPr lang="en-US" sz="3200" dirty="0">
                <a:solidFill>
                  <a:prstClr val="white"/>
                </a:solidFill>
                <a:latin typeface="Abadi" panose="020B0604020202020204" pitchFamily="34" charset="0"/>
              </a:rPr>
              <a:t>measure of every part, </a:t>
            </a:r>
            <a:r>
              <a:rPr lang="en-US" sz="3200" dirty="0" err="1">
                <a:solidFill>
                  <a:prstClr val="white"/>
                </a:solidFill>
                <a:latin typeface="Abadi" panose="020B0604020202020204" pitchFamily="34" charset="0"/>
              </a:rPr>
              <a:t>maketh</a:t>
            </a:r>
            <a:r>
              <a:rPr lang="en-US" sz="3200" dirty="0">
                <a:solidFill>
                  <a:prstClr val="white"/>
                </a:solidFill>
                <a:latin typeface="Abadi" panose="020B0604020202020204" pitchFamily="34" charset="0"/>
              </a:rPr>
              <a:t> increase of the body</a:t>
            </a:r>
            <a:br>
              <a:rPr lang="en-US" sz="3200" dirty="0">
                <a:solidFill>
                  <a:prstClr val="white"/>
                </a:solidFill>
                <a:latin typeface="Abadi" panose="020B0604020202020204" pitchFamily="34" charset="0"/>
              </a:rPr>
            </a:br>
            <a:r>
              <a:rPr lang="en-US" sz="3200" dirty="0">
                <a:solidFill>
                  <a:prstClr val="white"/>
                </a:solidFill>
                <a:latin typeface="Abadi" panose="020B0604020202020204" pitchFamily="34" charset="0"/>
              </a:rPr>
              <a:t>unto the edifying of itself in love.</a:t>
            </a:r>
          </a:p>
        </p:txBody>
      </p:sp>
    </p:spTree>
    <p:extLst>
      <p:ext uri="{BB962C8B-B14F-4D97-AF65-F5344CB8AC3E}">
        <p14:creationId xmlns:p14="http://schemas.microsoft.com/office/powerpoint/2010/main" val="35610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EF50F-2073-4F58-BAB1-3F44A7DE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43" y="2091193"/>
            <a:ext cx="11792988" cy="408576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Review:</a:t>
            </a:r>
          </a:p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Question 1: Are you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ESTABLISHED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in the Word of God?</a:t>
            </a:r>
          </a:p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Question 2: Do you love anyone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MORE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than Jesus Christ?</a:t>
            </a:r>
          </a:p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Question 3: Do you follow Christ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UNCONDITIONALLY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? </a:t>
            </a:r>
          </a:p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Question 4: Do you love Christ more than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POSSESSIONS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? </a:t>
            </a:r>
          </a:p>
          <a:p>
            <a:endParaRPr lang="en-US" sz="3200" dirty="0">
              <a:latin typeface="Abadi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343F7B-692B-4819-9E6F-EEEDD1F6C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F8594D-7762-4957-B88E-01660CBD3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9522"/>
            <a:ext cx="9144000" cy="3034001"/>
          </a:xfrm>
        </p:spPr>
        <p:txBody>
          <a:bodyPr>
            <a:normAutofit fontScale="90000"/>
          </a:bodyPr>
          <a:lstStyle/>
          <a:p>
            <a:r>
              <a:rPr lang="en-US" sz="88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  <a:br>
              <a:rPr lang="en-US" sz="88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88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E0FA1-36AE-46FF-BDED-0804227B1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8739"/>
            <a:ext cx="9144000" cy="1175657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4800" cap="all" dirty="0">
                <a:solidFill>
                  <a:schemeClr val="bg1">
                    <a:lumMod val="65000"/>
                  </a:schemeClr>
                </a:solidFill>
              </a:rPr>
              <a:t>Luke 14:27;33</a:t>
            </a:r>
          </a:p>
        </p:txBody>
      </p:sp>
    </p:spTree>
    <p:extLst>
      <p:ext uri="{BB962C8B-B14F-4D97-AF65-F5344CB8AC3E}">
        <p14:creationId xmlns:p14="http://schemas.microsoft.com/office/powerpoint/2010/main" val="1089971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6C2B54-251C-47FE-80BD-2C6234ABBA81}"/>
              </a:ext>
            </a:extLst>
          </p:cNvPr>
          <p:cNvSpPr txBox="1">
            <a:spLocks/>
          </p:cNvSpPr>
          <p:nvPr/>
        </p:nvSpPr>
        <p:spPr>
          <a:xfrm>
            <a:off x="310343" y="1677724"/>
            <a:ext cx="11792988" cy="4675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Ephesians 4:1-3; 15-16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I therefore, the prisoner of the Lord, beseech you that ye walk worthy of the vocation wherewith ye are called, 2With all lowliness and meekness, with longsuffering, forbearing one another in love;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Endeavouring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 to keep the unity of the Spirit in the bond of peace.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15But speaking the truth in love, may grow up into him in all things, which is the head, even Christ: 16 From whom the whole body fitly joined together and compacted by that which every joint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supplieth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, according to the effectual working in the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measure of every part,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maketh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 increase of the body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unto the edifying of itself in love.</a:t>
            </a:r>
          </a:p>
        </p:txBody>
      </p:sp>
    </p:spTree>
    <p:extLst>
      <p:ext uri="{BB962C8B-B14F-4D97-AF65-F5344CB8AC3E}">
        <p14:creationId xmlns:p14="http://schemas.microsoft.com/office/powerpoint/2010/main" val="27361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2060-9AB8-4081-87D3-A019BBC0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46E9-F6F0-4C41-834C-4A7E41CBA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68C3B-D385-4490-B364-EEDCC94FB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280" y="71250"/>
            <a:ext cx="5161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2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EF50F-2073-4F58-BAB1-3F44A7DE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43" y="1900363"/>
            <a:ext cx="11792988" cy="42766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Question 5: Are you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useful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to the Lord Jesus Christ?</a:t>
            </a:r>
          </a:p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We exist to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serve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our King, The Lord Jesus Christ, not to live as we want or feel. </a:t>
            </a:r>
          </a:p>
        </p:txBody>
      </p:sp>
    </p:spTree>
    <p:extLst>
      <p:ext uri="{BB962C8B-B14F-4D97-AF65-F5344CB8AC3E}">
        <p14:creationId xmlns:p14="http://schemas.microsoft.com/office/powerpoint/2010/main" val="12591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6C2B54-251C-47FE-80BD-2C6234ABBA81}"/>
              </a:ext>
            </a:extLst>
          </p:cNvPr>
          <p:cNvSpPr txBox="1">
            <a:spLocks/>
          </p:cNvSpPr>
          <p:nvPr/>
        </p:nvSpPr>
        <p:spPr>
          <a:xfrm>
            <a:off x="310343" y="2547307"/>
            <a:ext cx="11792988" cy="398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Luke 14:34-35 Salt is good: but if the salt have lost his </a:t>
            </a:r>
            <a:r>
              <a:rPr lang="en-US" sz="4000" dirty="0" err="1">
                <a:solidFill>
                  <a:schemeClr val="bg1"/>
                </a:solidFill>
              </a:rPr>
              <a:t>savour</a:t>
            </a:r>
            <a:r>
              <a:rPr lang="en-US" sz="4000" dirty="0">
                <a:solidFill>
                  <a:schemeClr val="bg1"/>
                </a:solidFill>
              </a:rPr>
              <a:t>, wherewith shall it be seasoned? 35 It is neither fit for the land, nor yet for the dunghill; but men cast it out. He that hath ears to hear, let him hear.</a:t>
            </a:r>
            <a:endParaRPr lang="en-US" sz="3200" dirty="0">
              <a:solidFill>
                <a:schemeClr val="bg1"/>
              </a:solidFill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5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EF50F-2073-4F58-BAB1-3F44A7DE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43" y="1900363"/>
            <a:ext cx="11792988" cy="426984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Question 5: Are you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useful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to the Lord Jesus Christ?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True disciples live for Jesus’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purposes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!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Exodus 8:1 And the LORD </a:t>
            </a:r>
            <a:r>
              <a:rPr lang="en-US" sz="3200" dirty="0" err="1">
                <a:solidFill>
                  <a:schemeClr val="bg1"/>
                </a:solidFill>
                <a:latin typeface="Abadi" panose="020B0604020202020204" pitchFamily="34" charset="0"/>
              </a:rPr>
              <a:t>spake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unto Moses, Go unto Pharaoh, and say unto him, Thus saith the LORD, Let my people go, that they may serve me.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Ephesians 2:10 For we are his workmanship, created in Christ Jesus unto good works, which God hath before ordained that we should walk in them. </a:t>
            </a:r>
          </a:p>
        </p:txBody>
      </p:sp>
    </p:spTree>
    <p:extLst>
      <p:ext uri="{BB962C8B-B14F-4D97-AF65-F5344CB8AC3E}">
        <p14:creationId xmlns:p14="http://schemas.microsoft.com/office/powerpoint/2010/main" val="34368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EF50F-2073-4F58-BAB1-3F44A7DE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43" y="1900363"/>
            <a:ext cx="11792988" cy="426984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Question 5: Are you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useful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to the Lord Jesus Christ?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True disciples live for Jesus’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purposes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True disciples live in light of the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Judgment Seat of Christ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39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F80D3EC-2667-BD42-895A-21D49CC48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r="6127"/>
          <a:stretch/>
        </p:blipFill>
        <p:spPr>
          <a:xfrm>
            <a:off x="7911548" y="0"/>
            <a:ext cx="4280452" cy="68839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257137-5D09-4367-9555-1D765C0A05CA}"/>
              </a:ext>
            </a:extLst>
          </p:cNvPr>
          <p:cNvSpPr/>
          <p:nvPr/>
        </p:nvSpPr>
        <p:spPr>
          <a:xfrm>
            <a:off x="226249" y="3105834"/>
            <a:ext cx="7839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150" dirty="0">
                <a:latin typeface="Century Gothic" panose="020B0502020202020204" pitchFamily="34" charset="0"/>
                <a:ea typeface="+mj-ea"/>
                <a:cs typeface="+mj-cs"/>
              </a:rPr>
              <a:t>LIVING </a:t>
            </a:r>
            <a:r>
              <a:rPr lang="en-US" sz="3600" b="1" u="sng" spc="-150" dirty="0">
                <a:latin typeface="Century Gothic" panose="020B0502020202020204" pitchFamily="34" charset="0"/>
                <a:ea typeface="+mj-ea"/>
                <a:cs typeface="+mj-cs"/>
              </a:rPr>
              <a:t>FOR SELF</a:t>
            </a:r>
            <a:r>
              <a:rPr lang="en-US" sz="3600" b="1" spc="-150" dirty="0">
                <a:latin typeface="Century Gothic" panose="020B0502020202020204" pitchFamily="34" charset="0"/>
                <a:ea typeface="+mj-ea"/>
                <a:cs typeface="+mj-cs"/>
              </a:rPr>
              <a:t> / TIME = DEPRESSION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E91406-23EC-4E23-AB2A-616BA90594A5}"/>
              </a:ext>
            </a:extLst>
          </p:cNvPr>
          <p:cNvSpPr/>
          <p:nvPr/>
        </p:nvSpPr>
        <p:spPr>
          <a:xfrm>
            <a:off x="1423285" y="4457557"/>
            <a:ext cx="5963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Proverbs 18:2  A fool hath no delight in understanding, but that his heart may discover itself. </a:t>
            </a:r>
          </a:p>
        </p:txBody>
      </p:sp>
    </p:spTree>
    <p:extLst>
      <p:ext uri="{BB962C8B-B14F-4D97-AF65-F5344CB8AC3E}">
        <p14:creationId xmlns:p14="http://schemas.microsoft.com/office/powerpoint/2010/main" val="86910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FA39B-15DE-4D28-ADB8-998A1A0F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3CA76-798E-45E4-A632-0EC65486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3" y="681038"/>
            <a:ext cx="11043457" cy="90360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ARE YOU A DISCIPLE?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EF50F-2073-4F58-BAB1-3F44A7DE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43" y="1900363"/>
            <a:ext cx="11792988" cy="4508388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Question 5: Are you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useful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to the Lord Jesus Christ?</a:t>
            </a:r>
          </a:p>
          <a:p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Being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useful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results in being </a:t>
            </a:r>
            <a:r>
              <a:rPr lang="en-US" sz="3200" b="1" u="sng" dirty="0">
                <a:solidFill>
                  <a:schemeClr val="bg1"/>
                </a:solidFill>
                <a:latin typeface="Abadi" panose="020B0604020202020204" pitchFamily="34" charset="0"/>
              </a:rPr>
              <a:t>fruitful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 for Christ.</a:t>
            </a:r>
          </a:p>
          <a:p>
            <a:r>
              <a:rPr lang="en-US" sz="3200" b="1" dirty="0">
                <a:solidFill>
                  <a:schemeClr val="bg1"/>
                </a:solidFill>
                <a:latin typeface="Abadi" panose="020B0604020202020204" pitchFamily="34" charset="0"/>
              </a:rPr>
              <a:t>Mark 11:12-14 </a:t>
            </a: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And on the morrow, when they were come from Bethany, he was hungry: 13And seeing a fig tree afar off having leaves, he came, if haply he might find any thing thereon: and when he came to it, he found nothing but leaves; for the time of figs was not yet. 14And Jesus answered and said unto </a:t>
            </a:r>
            <a:b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it, No man eat fruit of thee hereafter for ever. </a:t>
            </a:r>
            <a:b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badi" panose="020B0604020202020204" pitchFamily="34" charset="0"/>
              </a:rPr>
              <a:t>And his disciples heard it.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4DB5F43F29D49A6E8E0828CE3107F" ma:contentTypeVersion="9" ma:contentTypeDescription="Create a new document." ma:contentTypeScope="" ma:versionID="063693e43e34b0f94e44b5a2d47a51c3">
  <xsd:schema xmlns:xsd="http://www.w3.org/2001/XMLSchema" xmlns:xs="http://www.w3.org/2001/XMLSchema" xmlns:p="http://schemas.microsoft.com/office/2006/metadata/properties" xmlns:ns2="92225faf-0d15-43dc-b0d3-949d76b83189" xmlns:ns3="85009109-077a-450e-82c0-9072b8164ed1" targetNamespace="http://schemas.microsoft.com/office/2006/metadata/properties" ma:root="true" ma:fieldsID="54e75b4b9be0974c5e04ca8a3d186866" ns2:_="" ns3:_="">
    <xsd:import namespace="92225faf-0d15-43dc-b0d3-949d76b83189"/>
    <xsd:import namespace="85009109-077a-450e-82c0-9072b8164e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25faf-0d15-43dc-b0d3-949d76b831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09109-077a-450e-82c0-9072b8164e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50432F-6F8A-4369-99B4-F6970FACE1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95F080-9DED-4286-95D0-F03F8754E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225faf-0d15-43dc-b0d3-949d76b83189"/>
    <ds:schemaRef ds:uri="85009109-077a-450e-82c0-9072b8164e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ED0C54-8773-4E4D-B4A6-A753386AFD09}">
  <ds:schemaRefs>
    <ds:schemaRef ds:uri="http://schemas.microsoft.com/office/2006/documentManagement/types"/>
    <ds:schemaRef ds:uri="85009109-077a-450e-82c0-9072b8164ed1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92225faf-0d15-43dc-b0d3-949d76b8318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976</Words>
  <Application>Microsoft Office PowerPoint</Application>
  <PresentationFormat>Widescreen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Abadi</vt:lpstr>
      <vt:lpstr>Arial</vt:lpstr>
      <vt:lpstr>Calibri</vt:lpstr>
      <vt:lpstr>Calibri Light</vt:lpstr>
      <vt:lpstr>Century Gothic</vt:lpstr>
      <vt:lpstr>Office Theme</vt:lpstr>
      <vt:lpstr>Are You a Disciple? Part 2</vt:lpstr>
      <vt:lpstr>ARE YOU A DISCIPLE?</vt:lpstr>
      <vt:lpstr>PowerPoint Presentation</vt:lpstr>
      <vt:lpstr>ARE YOU A DISCIPLE?</vt:lpstr>
      <vt:lpstr>ARE YOU A DISCIPLE?</vt:lpstr>
      <vt:lpstr>ARE YOU A DISCIPLE?</vt:lpstr>
      <vt:lpstr>ARE YOU A DISCIPLE?</vt:lpstr>
      <vt:lpstr>PowerPoint Presentation</vt:lpstr>
      <vt:lpstr>ARE YOU A DISCIPLE?</vt:lpstr>
      <vt:lpstr>ARE YOU A DISCIPLE?</vt:lpstr>
      <vt:lpstr>ARE YOU A DISCIPLE?</vt:lpstr>
      <vt:lpstr>ARE YOU A DISCIPLE?</vt:lpstr>
      <vt:lpstr>ARE YOU A DISCIPLE?</vt:lpstr>
      <vt:lpstr>ARE YOU A DISCIPLE?</vt:lpstr>
      <vt:lpstr>ARE YOU A DISCIPLE?</vt:lpstr>
      <vt:lpstr>ARE YOU A DISCIPLE?</vt:lpstr>
      <vt:lpstr>ARE YOU A DISCIPLE?</vt:lpstr>
      <vt:lpstr>ARE YOU A DISCIPLE?</vt:lpstr>
      <vt:lpstr>ARE YOU A DISCIPLE?</vt:lpstr>
      <vt:lpstr>Are You a Disciple? Part 2</vt:lpstr>
      <vt:lpstr>ARE YOU A DISCIPLE?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a Disciple?</dc:title>
  <dc:creator>Kenny Morgan</dc:creator>
  <cp:lastModifiedBy>Audio Visual</cp:lastModifiedBy>
  <cp:revision>28</cp:revision>
  <dcterms:created xsi:type="dcterms:W3CDTF">2018-08-25T19:08:28Z</dcterms:created>
  <dcterms:modified xsi:type="dcterms:W3CDTF">2018-09-02T14:08:09Z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0x010100FF94DB5F43F29D49A6E8E0828CE3107F</vt:lpwstr>
  </property>
</Properties>
</file>